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722" r:id="rId3"/>
    <p:sldId id="724" r:id="rId4"/>
    <p:sldId id="657" r:id="rId5"/>
    <p:sldId id="603" r:id="rId6"/>
    <p:sldId id="655" r:id="rId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s new laptop" initials="Cn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EAA"/>
    <a:srgbClr val="F36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07" autoAdjust="0"/>
    <p:restoredTop sz="85259" autoAdjust="0"/>
  </p:normalViewPr>
  <p:slideViewPr>
    <p:cSldViewPr>
      <p:cViewPr varScale="1">
        <p:scale>
          <a:sx n="70" d="100"/>
          <a:sy n="70" d="100"/>
        </p:scale>
        <p:origin x="83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53FEDE3D-40E4-421F-BE7C-506CDF420076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90228A58-3DBA-4BCE-8ED6-FB8ADD4706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4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587BDDCD-327E-478E-9E46-8736F83F9167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1F265153-0F68-4CCA-A075-F4B31A364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5153-0F68-4CCA-A075-F4B31A3644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39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A68C4-76A8-4344-9BB2-27D76CBB535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2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5153-0F68-4CCA-A075-F4B31A3644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3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172200"/>
            <a:ext cx="12192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101600" y="6400801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B0C572-8DAB-4950-8D7D-9CA71D900D2A}" type="slidenum">
              <a:rPr lang="en-US" sz="1400" smtClean="0">
                <a:solidFill>
                  <a:srgbClr val="466EAA"/>
                </a:solidFill>
                <a:latin typeface="Gotham Book" pitchFamily="50" charset="0"/>
              </a:rPr>
              <a:pPr/>
              <a:t>‹#›</a:t>
            </a:fld>
            <a:endParaRPr lang="en-US" sz="1800" dirty="0">
              <a:solidFill>
                <a:srgbClr val="466EAA"/>
              </a:solidFill>
              <a:latin typeface="Gotham 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6172200"/>
            <a:ext cx="12192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101600" y="6400801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B0C572-8DAB-4950-8D7D-9CA71D900D2A}" type="slidenum">
              <a:rPr lang="en-US" sz="1400" smtClean="0">
                <a:solidFill>
                  <a:srgbClr val="466EAA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800" dirty="0">
              <a:solidFill>
                <a:srgbClr val="466EAA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6308727"/>
            <a:ext cx="1447800" cy="4488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xmlns="" id="{69D80FBF-7A6C-4D86-80DC-E9A9A2F33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5866" y="6330413"/>
            <a:ext cx="652833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B87BD71D-69BE-4AC5-8E30-1F73335219F4}" type="slidenum">
              <a:rPr lang="en-US" smtClean="0">
                <a:solidFill>
                  <a:srgbClr val="43B02A"/>
                </a:solidFill>
              </a:rPr>
              <a:pPr/>
              <a:t>‹#›</a:t>
            </a:fld>
            <a:endParaRPr lang="en-US" dirty="0">
              <a:solidFill>
                <a:srgbClr val="43B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2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2706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</a:pPr>
            <a:endParaRPr lang="en-US" sz="2000" b="1" dirty="0"/>
          </a:p>
          <a:p>
            <a:pPr algn="ctr" eaLnBrk="1" hangingPunct="1">
              <a:buFont typeface="Arial" charset="0"/>
              <a:buNone/>
            </a:pP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192000" cy="36576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+mj-lt"/>
              </a:rPr>
              <a:t>PreViser-What’s New Quarter 3, 2020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89" y="2003068"/>
            <a:ext cx="3032023" cy="9399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Training Resources &amp; Webinars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/>
          </a:bodyPr>
          <a:lstStyle/>
          <a:p>
            <a:r>
              <a:rPr lang="en-US" dirty="0"/>
              <a:t>New PreViser Support Site includes</a:t>
            </a:r>
          </a:p>
          <a:p>
            <a:pPr lvl="1"/>
            <a:r>
              <a:rPr lang="en-US" dirty="0"/>
              <a:t>Download PowerPoint training for dental provider</a:t>
            </a:r>
          </a:p>
          <a:p>
            <a:pPr lvl="1"/>
            <a:r>
              <a:rPr lang="en-US" dirty="0"/>
              <a:t>Easy to navigate support</a:t>
            </a:r>
          </a:p>
          <a:p>
            <a:pPr lvl="1"/>
            <a:r>
              <a:rPr lang="en-US" dirty="0"/>
              <a:t>Create a support ticket</a:t>
            </a:r>
          </a:p>
          <a:p>
            <a:pPr lvl="1"/>
            <a:r>
              <a:rPr lang="en-US" dirty="0"/>
              <a:t>Access to all user guides and scientific articles</a:t>
            </a:r>
          </a:p>
          <a:p>
            <a:r>
              <a:rPr lang="en-US" dirty="0"/>
              <a:t>Trainer Resources</a:t>
            </a:r>
          </a:p>
          <a:p>
            <a:pPr lvl="1"/>
            <a:r>
              <a:rPr lang="en-US" dirty="0"/>
              <a:t>Provides the dental insurance rep with the tools needed for success in training dental offices</a:t>
            </a:r>
          </a:p>
          <a:p>
            <a:pPr lvl="1"/>
            <a:r>
              <a:rPr lang="en-US" dirty="0"/>
              <a:t>Ability to download and customize PowerPoint for your practice or oral wellness program</a:t>
            </a:r>
          </a:p>
          <a:p>
            <a:pPr lvl="1"/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5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8" y="6493416"/>
            <a:ext cx="1234923" cy="36458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3452054B-7A5C-4A99-A98E-FA6A028519C8}"/>
              </a:ext>
            </a:extLst>
          </p:cNvPr>
          <p:cNvSpPr txBox="1">
            <a:spLocks/>
          </p:cNvSpPr>
          <p:nvPr/>
        </p:nvSpPr>
        <p:spPr>
          <a:xfrm>
            <a:off x="0" y="16721"/>
            <a:ext cx="12192000" cy="10872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sz="3600" b="1" i="1" cap="small" dirty="0">
                <a:solidFill>
                  <a:srgbClr val="0111AB"/>
                </a:solidFill>
                <a:latin typeface="Franklin Gothic Book" panose="020B0503020102020204" pitchFamily="34" charset="0"/>
              </a:rPr>
              <a:t>PreViser Developments</a:t>
            </a:r>
            <a:endParaRPr lang="en-US" sz="2600" b="1" cap="small" dirty="0">
              <a:solidFill>
                <a:srgbClr val="0111AB"/>
              </a:solidFill>
              <a:latin typeface="Franklin Gothic Book" panose="020B0503020102020204" pitchFamily="34" charset="0"/>
            </a:endParaRPr>
          </a:p>
          <a:p>
            <a:r>
              <a:rPr lang="en-US" sz="2600" cap="small" dirty="0">
                <a:solidFill>
                  <a:srgbClr val="000000"/>
                </a:solidFill>
                <a:latin typeface="Franklin Gothic Book" panose="020B0503020102020204" pitchFamily="34" charset="0"/>
              </a:rPr>
              <a:t>New PreViser Support Site– Sept 2020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3C354A5-34DD-4BF7-8926-7935318617C4}"/>
              </a:ext>
            </a:extLst>
          </p:cNvPr>
          <p:cNvCxnSpPr/>
          <p:nvPr/>
        </p:nvCxnSpPr>
        <p:spPr>
          <a:xfrm>
            <a:off x="0" y="10481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120667"/>
            <a:ext cx="8915400" cy="550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7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0C6328F-91C9-44DF-BCB0-972BE161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040"/>
            <a:ext cx="10515600" cy="12275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Enterprise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Analytics – Assessment Types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1831CDE-563F-4BDE-8ADF-47B49B81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199"/>
            <a:ext cx="3200400" cy="426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Improve Reporting/Analytical foundation to </a:t>
            </a:r>
            <a:r>
              <a:rPr lang="en-US" sz="2000" dirty="0" smtClean="0"/>
              <a:t>support </a:t>
            </a:r>
            <a:r>
              <a:rPr lang="en-US" sz="2000" dirty="0"/>
              <a:t>Dental </a:t>
            </a:r>
            <a:r>
              <a:rPr lang="en-US" sz="2000" dirty="0" smtClean="0"/>
              <a:t>Office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Now includes:</a:t>
            </a:r>
          </a:p>
          <a:p>
            <a:r>
              <a:rPr lang="en-US" sz="2000" dirty="0"/>
              <a:t>New look</a:t>
            </a:r>
          </a:p>
          <a:p>
            <a:r>
              <a:rPr lang="en-US" sz="2000" dirty="0"/>
              <a:t>Assessment type</a:t>
            </a:r>
          </a:p>
          <a:p>
            <a:r>
              <a:rPr lang="en-US" sz="2000" dirty="0"/>
              <a:t>Risk</a:t>
            </a:r>
          </a:p>
          <a:p>
            <a:r>
              <a:rPr lang="en-US" sz="2000" dirty="0"/>
              <a:t>Severity</a:t>
            </a:r>
          </a:p>
          <a:p>
            <a:r>
              <a:rPr lang="en-US" sz="2000" dirty="0"/>
              <a:t>Stability</a:t>
            </a:r>
          </a:p>
          <a:p>
            <a:r>
              <a:rPr lang="en-US" sz="2000" dirty="0"/>
              <a:t>Needs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6F3C5B2-2467-4495-A975-B73DAFD387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8776"/>
          <a:stretch/>
        </p:blipFill>
        <p:spPr>
          <a:xfrm>
            <a:off x="4681089" y="1271623"/>
            <a:ext cx="6646442" cy="4608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397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731520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C572-8DAB-4950-8D7D-9CA71D900D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477A15C-625A-4C8C-8EE0-70D36456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980"/>
            <a:ext cx="10515600" cy="10901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Enterprise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Customization of Reports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Back to Defaults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1012EF42-2E04-435E-AE93-8017D4006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7081"/>
            <a:ext cx="10515600" cy="4721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After dental providers have customized reports, they will have the option of reverting back to the practice defaults.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31A5FD1-BED1-4A80-A2CE-D03F2C02B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973" y="2083106"/>
            <a:ext cx="10016054" cy="3855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17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2706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8534400" cy="1752600"/>
          </a:xfrm>
        </p:spPr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</a:pPr>
            <a:endParaRPr lang="en-US" sz="2000" b="1" dirty="0"/>
          </a:p>
          <a:p>
            <a:pPr algn="ctr" eaLnBrk="1" hangingPunct="1">
              <a:buFont typeface="Arial" charset="0"/>
              <a:buNone/>
            </a:pP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1828800"/>
            <a:ext cx="12192000" cy="3276600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51760"/>
            <a:ext cx="5249569" cy="162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6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46457</TotalTime>
  <Words>121</Words>
  <Application>Microsoft Office PowerPoint</Application>
  <PresentationFormat>Widescreen</PresentationFormat>
  <Paragraphs>28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Arial</vt:lpstr>
      <vt:lpstr>Gotham Book</vt:lpstr>
      <vt:lpstr>Office Theme</vt:lpstr>
      <vt:lpstr>PowerPoint Presentation</vt:lpstr>
      <vt:lpstr>New Training Resources &amp; Webinars </vt:lpstr>
      <vt:lpstr>PowerPoint Presentation</vt:lpstr>
      <vt:lpstr>Enterprise Analytics – Assessment Types</vt:lpstr>
      <vt:lpstr>Enterprise  Customization of Reports – Back to Defaults </vt:lpstr>
      <vt:lpstr>PowerPoint Presentation</vt:lpstr>
    </vt:vector>
  </TitlesOfParts>
  <Company>Northeast Delta Dental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Karen O'Connor</cp:lastModifiedBy>
  <cp:revision>514</cp:revision>
  <cp:lastPrinted>2016-04-13T19:58:33Z</cp:lastPrinted>
  <dcterms:created xsi:type="dcterms:W3CDTF">2013-10-23T13:43:54Z</dcterms:created>
  <dcterms:modified xsi:type="dcterms:W3CDTF">2020-09-28T15:51:55Z</dcterms:modified>
</cp:coreProperties>
</file>